
<file path=[Content_Types].xml><?xml version="1.0" encoding="utf-8"?>
<Types xmlns="http://schemas.openxmlformats.org/package/2006/content-types">
  <Default Extension="mp3" ContentType="audio/unknown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3" r:id="rId5"/>
    <p:sldId id="260" r:id="rId6"/>
    <p:sldId id="261" r:id="rId7"/>
    <p:sldId id="265" r:id="rId8"/>
    <p:sldId id="262" r:id="rId9"/>
    <p:sldId id="266" r:id="rId10"/>
    <p:sldId id="267" r:id="rId11"/>
  </p:sldIdLst>
  <p:sldSz cx="9144000" cy="6858000" type="screen4x3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FFFF"/>
    <a:srgbClr val="66FFFF"/>
    <a:srgbClr val="CCECFF"/>
    <a:srgbClr val="FF99FF"/>
    <a:srgbClr val="99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35" d="100"/>
          <a:sy n="35" d="100"/>
        </p:scale>
        <p:origin x="-2154" y="-156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media1.mp3>
</file>

<file path=ppt/media/media2.mp3>
</file>

<file path=ppt/media/media3.mp3>
</file>

<file path=ppt/media/media4.mp3>
</file>

<file path=ppt/media/media5.mp3>
</file>

<file path=ppt/media/media6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s-CO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A7223-8336-4C18-9AF5-687082D01661}" type="datetimeFigureOut">
              <a:rPr lang="es-CO" smtClean="0"/>
              <a:t>12/07/2020</a:t>
            </a:fld>
            <a:endParaRPr lang="es-CO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EAD15-43D1-47C6-A576-8127A82C1638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515513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A7223-8336-4C18-9AF5-687082D01661}" type="datetimeFigureOut">
              <a:rPr lang="es-CO" smtClean="0"/>
              <a:t>12/07/2020</a:t>
            </a:fld>
            <a:endParaRPr lang="es-CO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EAD15-43D1-47C6-A576-8127A82C1638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340679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A7223-8336-4C18-9AF5-687082D01661}" type="datetimeFigureOut">
              <a:rPr lang="es-CO" smtClean="0"/>
              <a:t>12/07/2020</a:t>
            </a:fld>
            <a:endParaRPr lang="es-CO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EAD15-43D1-47C6-A576-8127A82C1638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985341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A7223-8336-4C18-9AF5-687082D01661}" type="datetimeFigureOut">
              <a:rPr lang="es-CO" smtClean="0"/>
              <a:t>12/07/2020</a:t>
            </a:fld>
            <a:endParaRPr lang="es-CO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EAD15-43D1-47C6-A576-8127A82C1638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94494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A7223-8336-4C18-9AF5-687082D01661}" type="datetimeFigureOut">
              <a:rPr lang="es-CO" smtClean="0"/>
              <a:t>12/07/2020</a:t>
            </a:fld>
            <a:endParaRPr lang="es-CO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EAD15-43D1-47C6-A576-8127A82C1638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82695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A7223-8336-4C18-9AF5-687082D01661}" type="datetimeFigureOut">
              <a:rPr lang="es-CO" smtClean="0"/>
              <a:t>12/07/2020</a:t>
            </a:fld>
            <a:endParaRPr lang="es-CO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EAD15-43D1-47C6-A576-8127A82C1638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07082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A7223-8336-4C18-9AF5-687082D01661}" type="datetimeFigureOut">
              <a:rPr lang="es-CO" smtClean="0"/>
              <a:t>12/07/2020</a:t>
            </a:fld>
            <a:endParaRPr lang="es-CO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EAD15-43D1-47C6-A576-8127A82C1638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8196891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A7223-8336-4C18-9AF5-687082D01661}" type="datetimeFigureOut">
              <a:rPr lang="es-CO" smtClean="0"/>
              <a:t>12/07/2020</a:t>
            </a:fld>
            <a:endParaRPr lang="es-CO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EAD15-43D1-47C6-A576-8127A82C1638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349022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A7223-8336-4C18-9AF5-687082D01661}" type="datetimeFigureOut">
              <a:rPr lang="es-CO" smtClean="0"/>
              <a:t>12/07/2020</a:t>
            </a:fld>
            <a:endParaRPr lang="es-CO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EAD15-43D1-47C6-A576-8127A82C1638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133413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A7223-8336-4C18-9AF5-687082D01661}" type="datetimeFigureOut">
              <a:rPr lang="es-CO" smtClean="0"/>
              <a:t>12/07/2020</a:t>
            </a:fld>
            <a:endParaRPr lang="es-CO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EAD15-43D1-47C6-A576-8127A82C1638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996635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7A7223-8336-4C18-9AF5-687082D01661}" type="datetimeFigureOut">
              <a:rPr lang="es-CO" smtClean="0"/>
              <a:t>12/07/2020</a:t>
            </a:fld>
            <a:endParaRPr lang="es-CO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FEAD15-43D1-47C6-A576-8127A82C1638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839415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9966FF"/>
            </a:gs>
            <a:gs pos="63000">
              <a:srgbClr val="66FFFF"/>
            </a:gs>
            <a:gs pos="32000">
              <a:srgbClr val="A482FF"/>
            </a:gs>
            <a:gs pos="0">
              <a:srgbClr val="FF99FF"/>
            </a:gs>
            <a:gs pos="76000">
              <a:srgbClr val="CCFFFF"/>
            </a:gs>
            <a:gs pos="89000">
              <a:srgbClr val="FFEBFA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7A7223-8336-4C18-9AF5-687082D01661}" type="datetimeFigureOut">
              <a:rPr lang="es-CO" smtClean="0"/>
              <a:t>12/07/2020</a:t>
            </a:fld>
            <a:endParaRPr lang="es-CO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FEAD15-43D1-47C6-A576-8127A82C1638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040030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11560" y="1484784"/>
            <a:ext cx="7772400" cy="1470025"/>
          </a:xfrm>
        </p:spPr>
        <p:txBody>
          <a:bodyPr/>
          <a:lstStyle/>
          <a:p>
            <a:r>
              <a:rPr lang="es-CO" dirty="0" smtClean="0">
                <a:latin typeface="Cooper Black" pitchFamily="18" charset="0"/>
              </a:rPr>
              <a:t>LA CUENTA DE BANCO PERSONAL</a:t>
            </a:r>
            <a:endParaRPr lang="es-CO" dirty="0">
              <a:latin typeface="Cooper Black" pitchFamily="18" charset="0"/>
            </a:endParaRPr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/>
          </a:bodyPr>
          <a:lstStyle/>
          <a:p>
            <a:r>
              <a:rPr lang="es-CO" dirty="0" smtClean="0"/>
              <a:t>Integrantes: Ana María Suarez</a:t>
            </a:r>
          </a:p>
          <a:p>
            <a:r>
              <a:rPr lang="es-CO" dirty="0" smtClean="0"/>
              <a:t>                              Daniela Alejandra León                    </a:t>
            </a:r>
          </a:p>
          <a:p>
            <a:r>
              <a:rPr lang="es-CO" dirty="0" smtClean="0"/>
              <a:t>                   Ana Sofía Zapata</a:t>
            </a:r>
          </a:p>
        </p:txBody>
      </p:sp>
      <p:pic>
        <p:nvPicPr>
          <p:cNvPr id="4" name="ANA MARIA 1_mezcla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2400" y="587727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312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18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188640"/>
            <a:ext cx="8229600" cy="593752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s-CO" dirty="0" smtClean="0"/>
          </a:p>
          <a:p>
            <a:pPr marL="0" indent="0">
              <a:buNone/>
            </a:pPr>
            <a:endParaRPr lang="es-CO" dirty="0"/>
          </a:p>
          <a:p>
            <a:pPr marL="0" indent="0" algn="ctr">
              <a:buNone/>
            </a:pPr>
            <a:endParaRPr lang="es-CO" dirty="0" smtClean="0">
              <a:latin typeface="Arial Black" pitchFamily="34" charset="0"/>
            </a:endParaRPr>
          </a:p>
          <a:p>
            <a:pPr marL="0" indent="0" algn="ctr">
              <a:buNone/>
            </a:pPr>
            <a:endParaRPr lang="es-CO" dirty="0">
              <a:latin typeface="Arial Black" pitchFamily="34" charset="0"/>
            </a:endParaRPr>
          </a:p>
          <a:p>
            <a:pPr marL="0" indent="0" algn="ctr">
              <a:buNone/>
            </a:pPr>
            <a:r>
              <a:rPr lang="es-CO" sz="4800" dirty="0" smtClean="0">
                <a:latin typeface="Arial Black" pitchFamily="34" charset="0"/>
              </a:rPr>
              <a:t>GRACIAS</a:t>
            </a:r>
          </a:p>
          <a:p>
            <a:pPr>
              <a:buFont typeface="Wingdings" pitchFamily="2" charset="2"/>
              <a:buChar char="v"/>
            </a:pP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5038788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67544" y="404664"/>
            <a:ext cx="8229600" cy="6009531"/>
          </a:xfrm>
        </p:spPr>
        <p:txBody>
          <a:bodyPr>
            <a:normAutofit lnSpcReduction="10000"/>
          </a:bodyPr>
          <a:lstStyle/>
          <a:p>
            <a:pPr>
              <a:buFont typeface="Wingdings" pitchFamily="2" charset="2"/>
              <a:buChar char="v"/>
            </a:pPr>
            <a:r>
              <a:rPr lang="es-CO" dirty="0" smtClean="0"/>
              <a:t>Antes de que alcancemos batallas publicas, debemos superar nuestras batallas internas. </a:t>
            </a:r>
          </a:p>
          <a:p>
            <a:pPr>
              <a:buFont typeface="Wingdings" pitchFamily="2" charset="2"/>
              <a:buChar char="v"/>
            </a:pPr>
            <a:r>
              <a:rPr lang="es-CO" dirty="0" smtClean="0"/>
              <a:t>Antes de mirar los defectos o las inseguridades de los demás debemos mirar primero las de nosotros.</a:t>
            </a:r>
          </a:p>
          <a:p>
            <a:pPr>
              <a:buFont typeface="Wingdings" pitchFamily="2" charset="2"/>
              <a:buChar char="v"/>
            </a:pPr>
            <a:r>
              <a:rPr lang="es-CO" dirty="0" smtClean="0"/>
              <a:t>Debemos tener más seguridad de nosotros mismos.</a:t>
            </a:r>
          </a:p>
          <a:p>
            <a:pPr>
              <a:buFont typeface="Wingdings" pitchFamily="2" charset="2"/>
              <a:buChar char="v"/>
            </a:pPr>
            <a:r>
              <a:rPr lang="es-CO" dirty="0" smtClean="0"/>
              <a:t>Debemos entregar todo de nosotros mismos para llegar a lo más alto y cumplir todas nuestras metas.</a:t>
            </a:r>
          </a:p>
          <a:p>
            <a:pPr>
              <a:buFont typeface="Wingdings" pitchFamily="2" charset="2"/>
              <a:buChar char="v"/>
            </a:pPr>
            <a:r>
              <a:rPr lang="es-CO" dirty="0" smtClean="0"/>
              <a:t>No debemos ser mediocres con lo que hacemos.</a:t>
            </a:r>
            <a:endParaRPr lang="es-CO" dirty="0"/>
          </a:p>
        </p:txBody>
      </p:sp>
      <p:pic>
        <p:nvPicPr>
          <p:cNvPr id="2" name="ANA MARIA 2_mezcla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244408" y="594928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112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61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332656"/>
            <a:ext cx="8229600" cy="5904656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v"/>
            </a:pPr>
            <a:r>
              <a:rPr lang="es-CO" dirty="0" smtClean="0"/>
              <a:t>Si queremos tener un cambio, todo debe iniciar en nosotros.</a:t>
            </a:r>
          </a:p>
          <a:p>
            <a:pPr>
              <a:buFont typeface="Wingdings" pitchFamily="2" charset="2"/>
              <a:buChar char="v"/>
            </a:pPr>
            <a:r>
              <a:rPr lang="es-CO" dirty="0" smtClean="0"/>
              <a:t>La cuenta de banco personal trata de que debemos empezar a cambiar de adentro hacia afuera y centrarnos en nosotros mismos.</a:t>
            </a:r>
          </a:p>
          <a:p>
            <a:pPr>
              <a:buFont typeface="Wingdings" pitchFamily="2" charset="2"/>
              <a:buChar char="v"/>
            </a:pPr>
            <a:r>
              <a:rPr lang="es-CO" dirty="0" smtClean="0"/>
              <a:t>La cuenta de banco personal es como un compromiso que hacemos con  nosotros mismos para cambiar y ser mejores cada día.</a:t>
            </a:r>
          </a:p>
          <a:p>
            <a:pPr>
              <a:buFont typeface="Wingdings" pitchFamily="2" charset="2"/>
              <a:buChar char="v"/>
            </a:pPr>
            <a:r>
              <a:rPr lang="es-CO" dirty="0" smtClean="0"/>
              <a:t>Debemos empezar en cumplir las promesas que nos hacemos a nosotros mismos.</a:t>
            </a:r>
            <a:endParaRPr lang="es-CO" dirty="0"/>
          </a:p>
        </p:txBody>
      </p:sp>
      <p:pic>
        <p:nvPicPr>
          <p:cNvPr id="2" name="ANA MARIA 3_mezcla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244408" y="594928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611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61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836712"/>
            <a:ext cx="7128792" cy="49685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51239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67544" y="548680"/>
            <a:ext cx="8229600" cy="5865515"/>
          </a:xfrm>
        </p:spPr>
        <p:txBody>
          <a:bodyPr>
            <a:normAutofit lnSpcReduction="10000"/>
          </a:bodyPr>
          <a:lstStyle/>
          <a:p>
            <a:pPr>
              <a:buFont typeface="Wingdings" pitchFamily="2" charset="2"/>
              <a:buChar char="v"/>
            </a:pPr>
            <a:r>
              <a:rPr lang="es-CO" dirty="0" smtClean="0"/>
              <a:t>Realizar pequeñas acciones generosas.</a:t>
            </a:r>
          </a:p>
          <a:p>
            <a:pPr marL="0" indent="0">
              <a:buNone/>
            </a:pPr>
            <a:endParaRPr lang="es-CO" dirty="0" smtClean="0"/>
          </a:p>
          <a:p>
            <a:pPr>
              <a:buFont typeface="Wingdings" pitchFamily="2" charset="2"/>
              <a:buChar char="v"/>
            </a:pPr>
            <a:r>
              <a:rPr lang="es-CO" dirty="0" smtClean="0"/>
              <a:t>Si nos sentimos deprimidos, la mejor opción es hacer algo por los demás. Esto nos mantiene dirigidos hacia afuera, y no hacía el interior.</a:t>
            </a:r>
          </a:p>
          <a:p>
            <a:pPr marL="0" indent="0">
              <a:buNone/>
            </a:pPr>
            <a:endParaRPr lang="es-CO" dirty="0" smtClean="0"/>
          </a:p>
          <a:p>
            <a:pPr>
              <a:buFont typeface="Wingdings" pitchFamily="2" charset="2"/>
              <a:buChar char="v"/>
            </a:pPr>
            <a:r>
              <a:rPr lang="es-CO" dirty="0" smtClean="0"/>
              <a:t>Debemos ser amables con nosotros mismos.</a:t>
            </a:r>
          </a:p>
          <a:p>
            <a:pPr marL="0" indent="0">
              <a:buNone/>
            </a:pPr>
            <a:endParaRPr lang="es-CO" dirty="0" smtClean="0"/>
          </a:p>
          <a:p>
            <a:pPr>
              <a:buFont typeface="Wingdings" pitchFamily="2" charset="2"/>
              <a:buChar char="v"/>
            </a:pPr>
            <a:r>
              <a:rPr lang="es-CO" dirty="0" smtClean="0"/>
              <a:t>Debemos aprender de nuestros propios errores.</a:t>
            </a:r>
          </a:p>
        </p:txBody>
      </p:sp>
      <p:pic>
        <p:nvPicPr>
          <p:cNvPr id="5" name="DANIELA 1_mezcla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2400" y="602128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901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37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57200" y="620688"/>
            <a:ext cx="8229600" cy="5505475"/>
          </a:xfrm>
        </p:spPr>
        <p:txBody>
          <a:bodyPr>
            <a:normAutofit lnSpcReduction="10000"/>
          </a:bodyPr>
          <a:lstStyle/>
          <a:p>
            <a:pPr>
              <a:buFont typeface="Wingdings" pitchFamily="2" charset="2"/>
              <a:buChar char="v"/>
            </a:pPr>
            <a:r>
              <a:rPr lang="es-CO" dirty="0" smtClean="0"/>
              <a:t>El amor más grande de todos, es amarnos a nosotros mismos.</a:t>
            </a:r>
          </a:p>
          <a:p>
            <a:pPr marL="0" indent="0">
              <a:buNone/>
            </a:pPr>
            <a:endParaRPr lang="es-CO" dirty="0" smtClean="0"/>
          </a:p>
          <a:p>
            <a:pPr>
              <a:buFont typeface="Wingdings" pitchFamily="2" charset="2"/>
              <a:buChar char="v"/>
            </a:pPr>
            <a:r>
              <a:rPr lang="es-CO" dirty="0" smtClean="0"/>
              <a:t>Intenta ser honesto contigo mismo y con tus acciones.</a:t>
            </a:r>
          </a:p>
          <a:p>
            <a:pPr marL="0" indent="0">
              <a:buNone/>
            </a:pPr>
            <a:endParaRPr lang="es-CO" dirty="0" smtClean="0"/>
          </a:p>
          <a:p>
            <a:pPr>
              <a:buFont typeface="Wingdings" pitchFamily="2" charset="2"/>
              <a:buChar char="v"/>
            </a:pPr>
            <a:r>
              <a:rPr lang="es-CO" dirty="0" smtClean="0"/>
              <a:t>Todo acto de honestidad es un depósito en tu cuenta de banco personal.</a:t>
            </a:r>
          </a:p>
          <a:p>
            <a:pPr marL="0" indent="0">
              <a:buNone/>
            </a:pPr>
            <a:endParaRPr lang="es-CO" dirty="0" smtClean="0"/>
          </a:p>
          <a:p>
            <a:pPr>
              <a:buFont typeface="Wingdings" pitchFamily="2" charset="2"/>
              <a:buChar char="v"/>
            </a:pPr>
            <a:r>
              <a:rPr lang="es-CO" dirty="0" smtClean="0"/>
              <a:t>Toma tiempo para ti mismo, para renovarte y descansar.</a:t>
            </a:r>
            <a:endParaRPr lang="es-CO" dirty="0"/>
          </a:p>
        </p:txBody>
      </p:sp>
      <p:pic>
        <p:nvPicPr>
          <p:cNvPr id="2" name="DANIELA 2_mezcla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72400" y="602128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581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39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760" y="692696"/>
            <a:ext cx="4680520" cy="52565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720139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467544" y="404664"/>
            <a:ext cx="8229600" cy="5937523"/>
          </a:xfrm>
        </p:spPr>
        <p:txBody>
          <a:bodyPr>
            <a:normAutofit lnSpcReduction="10000"/>
          </a:bodyPr>
          <a:lstStyle/>
          <a:p>
            <a:pPr>
              <a:buFont typeface="Wingdings" pitchFamily="2" charset="2"/>
              <a:buChar char="v"/>
            </a:pPr>
            <a:r>
              <a:rPr lang="es-CO" dirty="0" smtClean="0"/>
              <a:t>Aprovecha tus talentos.</a:t>
            </a:r>
          </a:p>
          <a:p>
            <a:pPr>
              <a:buFont typeface="Wingdings" pitchFamily="2" charset="2"/>
              <a:buChar char="v"/>
            </a:pPr>
            <a:r>
              <a:rPr lang="es-CO" dirty="0" smtClean="0"/>
              <a:t>Siempre debe haber algo que nos haga distinto o en lo que brillemos mucho no siempre son cosas normales como el canto o el baile también pueden ser cosas que no sabías que podían ser talento como cultivar rosas y tener un jardín ya que es mucho trabajo y se necesita talento como también puede ser escalar una montaña ser el mayor alpinista del mundo también es un gran talento todos tenemos un talento y hay que aprovecharlos</a:t>
            </a:r>
          </a:p>
          <a:p>
            <a:pPr>
              <a:buFont typeface="Wingdings" pitchFamily="2" charset="2"/>
              <a:buChar char="v"/>
            </a:pPr>
            <a:endParaRPr lang="es-CO" dirty="0"/>
          </a:p>
        </p:txBody>
      </p:sp>
      <p:pic>
        <p:nvPicPr>
          <p:cNvPr id="4" name="SOFIA 1_mezcla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956376" y="594928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283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59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0675" y="447675"/>
            <a:ext cx="5962650" cy="5962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97211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654</TotalTime>
  <Words>331</Words>
  <Application>Microsoft Office PowerPoint</Application>
  <PresentationFormat>Presentación en pantalla (4:3)</PresentationFormat>
  <Paragraphs>34</Paragraphs>
  <Slides>10</Slides>
  <Notes>0</Notes>
  <HiddenSlides>0</HiddenSlides>
  <MMClips>6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1" baseType="lpstr">
      <vt:lpstr>Tema de Office</vt:lpstr>
      <vt:lpstr>LA CUENTA DE BANCO PERSONAL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 CUENTA DE BANCO PERSONAL</dc:title>
  <dc:creator>Home</dc:creator>
  <cp:lastModifiedBy>Home</cp:lastModifiedBy>
  <cp:revision>9</cp:revision>
  <dcterms:created xsi:type="dcterms:W3CDTF">2020-07-03T19:24:23Z</dcterms:created>
  <dcterms:modified xsi:type="dcterms:W3CDTF">2020-07-12T22:08:18Z</dcterms:modified>
</cp:coreProperties>
</file>

<file path=docProps/thumbnail.jpeg>
</file>